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14"/>
  </p:notesMasterIdLst>
  <p:handoutMasterIdLst>
    <p:handoutMasterId r:id="rId15"/>
  </p:handoutMasterIdLst>
  <p:sldIdLst>
    <p:sldId id="264" r:id="rId5"/>
    <p:sldId id="276" r:id="rId6"/>
    <p:sldId id="275" r:id="rId7"/>
    <p:sldId id="277" r:id="rId8"/>
    <p:sldId id="278" r:id="rId9"/>
    <p:sldId id="279" r:id="rId10"/>
    <p:sldId id="280" r:id="rId11"/>
    <p:sldId id="281" r:id="rId12"/>
    <p:sldId id="268"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78BE21"/>
    <a:srgbClr val="000000"/>
    <a:srgbClr val="E8E8E8"/>
    <a:srgbClr val="0D0D0D"/>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1" autoAdjust="0"/>
    <p:restoredTop sz="73443" autoAdjust="0"/>
  </p:normalViewPr>
  <p:slideViewPr>
    <p:cSldViewPr snapToGrid="0">
      <p:cViewPr varScale="1">
        <p:scale>
          <a:sx n="64" d="100"/>
          <a:sy n="64" d="100"/>
        </p:scale>
        <p:origin x="1378"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F2A04DE5-F1A9-4D45-BF54-BEFDBA739CA2}" type="datetimeFigureOut">
              <a:rPr lang="en-US" smtClean="0">
                <a:latin typeface="Calibri" panose="020F0502020204030204" pitchFamily="34" charset="0"/>
              </a:rPr>
              <a:t>12/4/2020</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atin typeface="Calibri" panose="020F0502020204030204" pitchFamily="34" charset="0"/>
              </a:defRPr>
            </a:lvl1pPr>
          </a:lstStyle>
          <a:p>
            <a:fld id="{A50CD39D-89B0-4C68-805A-35C75A7C20C8}" type="datetimeFigureOut">
              <a:rPr lang="en-US" smtClean="0"/>
              <a:pPr/>
              <a:t>12/4/2020</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smtClean="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29483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48507">
              <a:defRPr/>
            </a:pPr>
            <a:endParaRPr lang="en-US" dirty="0" smtClean="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246180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132280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3317092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3736923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3468828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3004233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732918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3809185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dirty="0" err="1" smtClean="0"/>
              <a:t>Firstname</a:t>
            </a:r>
            <a:r>
              <a:rPr lang="en-US" dirty="0" smtClean="0"/>
              <a:t> </a:t>
            </a:r>
            <a:r>
              <a:rPr lang="en-US" dirty="0" err="1" smtClean="0"/>
              <a:t>Lastname</a:t>
            </a:r>
            <a:r>
              <a:rPr lang="en-US" dirty="0" smtClean="0"/>
              <a:t> | Job Title</a:t>
            </a:r>
            <a:endParaRPr lang="en-US" dirty="0"/>
          </a:p>
        </p:txBody>
      </p:sp>
      <p:sp>
        <p:nvSpPr>
          <p:cNvPr id="18" name="Date Placeholder 5"/>
          <p:cNvSpPr>
            <a:spLocks noGrp="1"/>
          </p:cNvSpPr>
          <p:nvPr>
            <p:ph type="dt" sz="half" idx="15"/>
          </p:nvPr>
        </p:nvSpPr>
        <p:spPr bwMode="black"/>
        <p:txBody>
          <a:bodyPr/>
          <a:lstStyle/>
          <a:p>
            <a:fld id="{D7ED242C-24FB-43A0-BCB6-43756FC812F6}" type="datetime1">
              <a:rPr lang="en-US" smtClean="0"/>
              <a:t>12/4/2020</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1" name="Picture 8" descr="Minnesota Department of Natural Resour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114897" y="1246686"/>
            <a:ext cx="5962206" cy="1810386"/>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smtClean="0"/>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12/4/2020</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smtClean="0"/>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12/4/2020</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smtClean="0"/>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12/4/2020</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smtClean="0"/>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12/4/2020</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smtClean="0"/>
              <a:t>Click to edit Master title style</a:t>
            </a:r>
            <a:endParaRPr lang="en-US" dirty="0"/>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smtClean="0"/>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12/4/2020</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tx1"/>
                </a:solidFill>
              </a:rPr>
              <a:t>|</a:t>
            </a:r>
            <a:r>
              <a:rPr lang="en-US" dirty="0" smtClean="0"/>
              <a:t> mn.gov/</a:t>
            </a:r>
            <a:r>
              <a:rPr lang="en-US" dirty="0" err="1" smtClean="0"/>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392692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smtClean="0"/>
              <a:t>Click to edit Master title style</a:t>
            </a:r>
            <a:endParaRPr lang="en-US" dirty="0"/>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12/4/2020</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smtClean="0"/>
              <a:t>Click to edit Master title style</a:t>
            </a:r>
            <a:endParaRPr lang="en-US" dirty="0"/>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12/4/2020</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smtClean="0"/>
              <a:t>Click to edit Master title style</a:t>
            </a:r>
            <a:endParaRPr lang="en-US" dirty="0"/>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smtClean="0"/>
              <a:t>Click icon to add picture</a:t>
            </a:r>
            <a:endParaRPr lang="en-US" dirty="0"/>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12/4/2020</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11"/>
          <p:cNvSpPr>
            <a:spLocks noGrp="1"/>
          </p:cNvSpPr>
          <p:nvPr>
            <p:ph type="dt" sz="half" idx="10"/>
          </p:nvPr>
        </p:nvSpPr>
        <p:spPr bwMode="black"/>
        <p:txBody>
          <a:bodyPr/>
          <a:lstStyle/>
          <a:p>
            <a:fld id="{936DB2D6-5DF4-4264-A4A1-7D3EAF38D255}" type="datetime1">
              <a:rPr lang="en-US" smtClean="0"/>
              <a:t>12/4/2020</a:t>
            </a:fld>
            <a:endParaRPr lang="en-US" dirty="0"/>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9"/>
          <p:cNvSpPr>
            <a:spLocks noGrp="1"/>
          </p:cNvSpPr>
          <p:nvPr>
            <p:ph type="dt" sz="half" idx="10"/>
          </p:nvPr>
        </p:nvSpPr>
        <p:spPr bwMode="black"/>
        <p:txBody>
          <a:bodyPr/>
          <a:lstStyle/>
          <a:p>
            <a:fld id="{936DB2D6-5DF4-4264-A4A1-7D3EAF38D255}" type="datetime1">
              <a:rPr lang="en-US" smtClean="0"/>
              <a:t>12/4/2020</a:t>
            </a:fld>
            <a:endParaRPr lang="en-US" dirty="0"/>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dirty="0" smtClean="0"/>
              <a:t>Click to enter the slideshow title</a:t>
            </a:r>
            <a:endParaRPr lang="en-US" dirty="0"/>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dirty="0" err="1" smtClean="0"/>
              <a:t>Firstname</a:t>
            </a:r>
            <a:r>
              <a:rPr lang="en-US" dirty="0" smtClean="0"/>
              <a:t> </a:t>
            </a:r>
            <a:r>
              <a:rPr lang="en-US" dirty="0" err="1" smtClean="0"/>
              <a:t>Lastname</a:t>
            </a:r>
            <a:r>
              <a:rPr lang="en-US" dirty="0" smtClean="0"/>
              <a:t> | Job Title</a:t>
            </a:r>
            <a:endParaRPr lang="en-US" dirty="0"/>
          </a:p>
        </p:txBody>
      </p:sp>
      <p:sp>
        <p:nvSpPr>
          <p:cNvPr id="18" name="Date Placeholder 5"/>
          <p:cNvSpPr>
            <a:spLocks noGrp="1"/>
          </p:cNvSpPr>
          <p:nvPr>
            <p:ph type="dt" sz="half" idx="15"/>
          </p:nvPr>
        </p:nvSpPr>
        <p:spPr bwMode="black"/>
        <p:txBody>
          <a:bodyPr/>
          <a:lstStyle/>
          <a:p>
            <a:fld id="{D7ED242C-24FB-43A0-BCB6-43756FC812F6}" type="datetime1">
              <a:rPr lang="en-US" smtClean="0"/>
              <a:t>12/4/2020</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8" descr="Minnesota Department of Natural Resour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114898" y="1246687"/>
            <a:ext cx="5962204" cy="1810385"/>
          </a:xfrm>
          <a:prstGeom prst="rect">
            <a:avLst/>
          </a:prstGeom>
        </p:spPr>
      </p:pic>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12/4/2020</a:t>
            </a:fld>
            <a:endParaRPr lang="en-US" dirty="0"/>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12/4/2020</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11"/>
          <p:cNvSpPr>
            <a:spLocks noGrp="1"/>
          </p:cNvSpPr>
          <p:nvPr>
            <p:ph type="dt" sz="half" idx="10"/>
          </p:nvPr>
        </p:nvSpPr>
        <p:spPr bwMode="black"/>
        <p:txBody>
          <a:bodyPr/>
          <a:lstStyle/>
          <a:p>
            <a:fld id="{4B4EEDC6-36CA-4209-B482-2ED76AA0BF08}" type="datetime1">
              <a:rPr lang="en-US" smtClean="0"/>
              <a:t>12/4/2020</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9"/>
          <p:cNvSpPr>
            <a:spLocks noGrp="1"/>
          </p:cNvSpPr>
          <p:nvPr>
            <p:ph type="dt" sz="half" idx="10"/>
          </p:nvPr>
        </p:nvSpPr>
        <p:spPr bwMode="black"/>
        <p:txBody>
          <a:bodyPr/>
          <a:lstStyle/>
          <a:p>
            <a:fld id="{4B4EEDC6-36CA-4209-B482-2ED76AA0BF08}" type="datetime1">
              <a:rPr lang="en-US" smtClean="0"/>
              <a:t>12/4/2020</a:t>
            </a:fld>
            <a:endParaRPr lang="en-US" dirty="0"/>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12/4/2020</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12/4/2020</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smtClean="0"/>
              <a:t>Click icon to add object</a:t>
            </a:r>
            <a:endParaRPr lang="en-US" dirty="0"/>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smtClean="0"/>
              <a:t>Click icon to add object</a:t>
            </a:r>
            <a:endParaRPr lang="en-US" dirty="0"/>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smtClean="0"/>
              <a:t>Click icon to add object</a:t>
            </a:r>
            <a:endParaRPr lang="en-US" dirty="0"/>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smtClean="0"/>
              <a:t>Click icon to add object</a:t>
            </a:r>
            <a:endParaRPr lang="en-US" dirty="0"/>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smtClean="0"/>
              <a:t>Click icon to add object</a:t>
            </a:r>
            <a:endParaRPr lang="en-US" dirty="0"/>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smtClean="0"/>
              <a:t>Click icon to add object</a:t>
            </a:r>
            <a:endParaRPr lang="en-US" dirty="0"/>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smtClean="0"/>
              <a:t>Click icon to add object</a:t>
            </a:r>
            <a:endParaRPr lang="en-US" dirty="0"/>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smtClean="0"/>
              <a:t>Click icon to add object</a:t>
            </a:r>
            <a:endParaRPr lang="en-US" dirty="0"/>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smtClean="0"/>
              <a:t>Click icon to add object</a:t>
            </a:r>
            <a:endParaRPr lang="en-US" dirty="0"/>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smtClean="0"/>
              <a:t>Click icon to add object</a:t>
            </a:r>
            <a:endParaRPr lang="en-US" dirty="0"/>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12/4/2020</a:t>
            </a:fld>
            <a:endParaRPr lang="en-US" dirty="0"/>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smtClean="0"/>
              <a:t>Click icon to add picture</a:t>
            </a:r>
            <a:endParaRPr lang="en-US"/>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smtClean="0"/>
              <a:t>Click icon to add picture</a:t>
            </a:r>
            <a:endParaRPr lang="en-US"/>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smtClean="0"/>
              <a:t>Click icon to add picture</a:t>
            </a:r>
            <a:endParaRPr lang="en-US"/>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smtClean="0"/>
              <a:t>Click to edit title</a:t>
            </a:r>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smtClean="0"/>
              <a:t>Firstname</a:t>
            </a:r>
            <a:r>
              <a:rPr lang="en-US" dirty="0" smtClean="0"/>
              <a:t> </a:t>
            </a:r>
            <a:r>
              <a:rPr lang="en-US" dirty="0" err="1" smtClean="0"/>
              <a:t>Lastname</a:t>
            </a:r>
            <a:r>
              <a:rPr lang="en-US" dirty="0" smtClean="0"/>
              <a:t> | Job Title</a:t>
            </a:r>
            <a:endParaRPr lang="en-US" dirty="0"/>
          </a:p>
        </p:txBody>
      </p:sp>
      <p:pic>
        <p:nvPicPr>
          <p:cNvPr id="10" name="Picture 5" descr="Minnesota Department of Natural Resour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7806" y="5762861"/>
            <a:ext cx="3234329" cy="982083"/>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Picture Placeholder 7"/>
          <p:cNvSpPr>
            <a:spLocks noGrp="1"/>
          </p:cNvSpPr>
          <p:nvPr>
            <p:ph type="pic" sz="quarter" idx="17"/>
          </p:nvPr>
        </p:nvSpPr>
        <p:spPr bwMode="gray">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smtClean="0"/>
              <a:t>Click icon to add picture</a:t>
            </a:r>
            <a:endParaRPr lang="en-US"/>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smtClean="0"/>
              <a:t>Click to edit title</a:t>
            </a:r>
            <a:endParaRPr lang="en-US" dirty="0"/>
          </a:p>
        </p:txBody>
      </p:sp>
    </p:spTree>
    <p:extLst>
      <p:ext uri="{BB962C8B-B14F-4D97-AF65-F5344CB8AC3E}">
        <p14:creationId xmlns:p14="http://schemas.microsoft.com/office/powerpoint/2010/main" val="1703797675"/>
      </p:ext>
    </p:extLst>
  </p:cSld>
  <p:clrMapOvr>
    <a:masterClrMapping/>
  </p:clrMapOvr>
  <p:timing>
    <p:tnLst>
      <p:par>
        <p:cTn id="1" dur="indefinite" restart="never" nodeType="tmRoot"/>
      </p:par>
    </p:tnLst>
  </p:timing>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12/4/2020</a:t>
            </a:fld>
            <a:endParaRPr lang="en-US" dirty="0"/>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smtClean="0"/>
              <a:t>Click to edit Master title style</a:t>
            </a:r>
            <a:endParaRPr lang="en-US" dirty="0"/>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smtClean="0"/>
              <a:t>Click to edit Master title style</a:t>
            </a:r>
            <a:endParaRPr lang="en-US" dirty="0"/>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364872563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12/4/2020</a:t>
            </a:fld>
            <a:endParaRPr lang="en-US" dirty="0"/>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smtClean="0"/>
              <a:t>Click to edit Master title style</a:t>
            </a:r>
            <a:endParaRPr lang="en-US" dirty="0"/>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smtClean="0"/>
              <a:t>Click to edit Master 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064751064"/>
      </p:ext>
    </p:extLst>
  </p:cSld>
  <p:clrMapOvr>
    <a:masterClrMapping/>
  </p:clrMapOvr>
  <p:timing>
    <p:tnLst>
      <p:par>
        <p:cTn id="1" dur="indefinite" restart="never" nodeType="tmRoot"/>
      </p:par>
    </p:tnLst>
  </p:timing>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12/4/2020</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smtClean="0"/>
              <a:t>Click to edit Master title style</a:t>
            </a:r>
            <a:endParaRPr lang="en-US" dirty="0"/>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smtClean="0"/>
              <a:t>Click to edit Master title style</a:t>
            </a:r>
            <a:endParaRPr lang="en-US" dirty="0"/>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5757137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smtClean="0"/>
              <a:t>Click to edit Master title style</a:t>
            </a:r>
            <a:endParaRPr lang="en-US" dirty="0"/>
          </a:p>
        </p:txBody>
      </p:sp>
      <p:sp>
        <p:nvSpPr>
          <p:cNvPr id="12" name="Table Placeholder 3"/>
          <p:cNvSpPr>
            <a:spLocks noGrp="1"/>
          </p:cNvSpPr>
          <p:nvPr>
            <p:ph type="tbl" sz="quarter" idx="13"/>
          </p:nvPr>
        </p:nvSpPr>
        <p:spPr bwMode="gray">
          <a:xfrm>
            <a:off x="838200" y="1335088"/>
            <a:ext cx="10515600" cy="4841875"/>
          </a:xfrm>
        </p:spPr>
        <p:txBody>
          <a:bodyPr/>
          <a:lstStyle/>
          <a:p>
            <a:r>
              <a:rPr lang="en-US" smtClean="0"/>
              <a:t>Click icon to add table</a:t>
            </a:r>
            <a:endParaRPr lang="en-US"/>
          </a:p>
        </p:txBody>
      </p:sp>
      <p:sp>
        <p:nvSpPr>
          <p:cNvPr id="4" name="Date Placeholder 4"/>
          <p:cNvSpPr>
            <a:spLocks noGrp="1"/>
          </p:cNvSpPr>
          <p:nvPr>
            <p:ph type="dt" sz="half" idx="10"/>
          </p:nvPr>
        </p:nvSpPr>
        <p:spPr bwMode="black"/>
        <p:txBody>
          <a:bodyPr/>
          <a:lstStyle/>
          <a:p>
            <a:fld id="{9A198C9B-0587-4A1E-9E03-E4C9FE222F08}" type="datetime1">
              <a:rPr lang="en-US" smtClean="0"/>
              <a:t>12/4/2020</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12/4/2020</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dirty="0" smtClean="0"/>
              <a:t>Click to edit title</a:t>
            </a:r>
            <a:endParaRPr lang="en-US" dirty="0"/>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dirty="0" smtClean="0"/>
              <a:t>Click icon to insert screenshot</a:t>
            </a:r>
            <a:endParaRPr lang="en-US" dirty="0"/>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dirty="0" smtClean="0"/>
              <a:t>Click icon to insert screenshot</a:t>
            </a:r>
            <a:endParaRPr lang="en-US" dirty="0"/>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dirty="0" smtClean="0"/>
              <a:t>Click icon to insert screenshot</a:t>
            </a:r>
            <a:endParaRPr lang="en-US" dirty="0"/>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12/4/2020</a:t>
            </a:fld>
            <a:endParaRPr lang="en-US" dirty="0"/>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tx1"/>
                </a:solidFill>
              </a:rPr>
              <a:t>|</a:t>
            </a:r>
            <a:r>
              <a:rPr lang="en-US" dirty="0" smtClean="0"/>
              <a:t> mn.gov/</a:t>
            </a:r>
            <a:r>
              <a:rPr lang="en-US" dirty="0" err="1" smtClean="0"/>
              <a:t>websiteurl</a:t>
            </a:r>
            <a:endParaRPr lang="en-US" dirty="0"/>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7636752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12/4/2020</a:t>
            </a:fld>
            <a:endParaRPr lang="en-US" dirty="0"/>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Dark Background)">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12/4/2020</a:t>
            </a:fld>
            <a:endParaRPr lang="en-US" dirty="0"/>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dirty="0" smtClean="0"/>
              <a:t>Click Icon to add picture</a:t>
            </a:r>
            <a:endParaRPr lang="en-US" dirty="0"/>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smtClean="0"/>
              <a:t>Click to edit Master title style</a:t>
            </a:r>
            <a:endParaRPr lang="en-US" dirty="0"/>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dirty="0" smtClean="0"/>
              <a:t>Click Icon to add picture</a:t>
            </a:r>
            <a:endParaRPr lang="en-US" dirty="0"/>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smtClean="0"/>
              <a:t>Click icon to add picture</a:t>
            </a:r>
            <a:endParaRPr lang="en-US" dirty="0"/>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smtClean="0"/>
              <a:t>Click icon to add picture</a:t>
            </a:r>
            <a:endParaRPr lang="en-US" dirty="0"/>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smtClean="0"/>
              <a:t>Click icon to add picture</a:t>
            </a:r>
            <a:endParaRPr lang="en-US"/>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12/4/2020</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dirty="0" err="1" smtClean="0"/>
              <a:t>Firstname</a:t>
            </a:r>
            <a:r>
              <a:rPr lang="en-US" dirty="0" smtClean="0"/>
              <a:t> </a:t>
            </a:r>
            <a:r>
              <a:rPr lang="en-US" dirty="0" err="1" smtClean="0"/>
              <a:t>Lastname</a:t>
            </a:r>
            <a:r>
              <a:rPr lang="en-US" dirty="0" smtClean="0"/>
              <a:t> | Job Title</a:t>
            </a:r>
            <a:endParaRPr lang="en-US" dirty="0"/>
          </a:p>
        </p:txBody>
      </p:sp>
      <p:sp>
        <p:nvSpPr>
          <p:cNvPr id="18" name="Date Placeholder 5"/>
          <p:cNvSpPr>
            <a:spLocks noGrp="1"/>
          </p:cNvSpPr>
          <p:nvPr>
            <p:ph type="dt" sz="half" idx="15"/>
          </p:nvPr>
        </p:nvSpPr>
        <p:spPr bwMode="black"/>
        <p:txBody>
          <a:bodyPr/>
          <a:lstStyle/>
          <a:p>
            <a:fld id="{A8CA1A9B-139F-4606-AD0A-F3253110DAE5}" type="datetime1">
              <a:rPr lang="en-US" smtClean="0"/>
              <a:t>12/4/2020</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4" name="Picture 8" descr="Minnesota Department of Natural Resour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176621" y="389235"/>
            <a:ext cx="3234329" cy="982083"/>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smtClean="0"/>
              <a:t>Make a secondary statement here.</a:t>
            </a:r>
            <a:endParaRPr lang="en-US" dirty="0"/>
          </a:p>
        </p:txBody>
      </p:sp>
      <p:sp>
        <p:nvSpPr>
          <p:cNvPr id="3" name="Date Placeholder 4"/>
          <p:cNvSpPr>
            <a:spLocks noGrp="1"/>
          </p:cNvSpPr>
          <p:nvPr>
            <p:ph type="dt" sz="half" idx="10"/>
          </p:nvPr>
        </p:nvSpPr>
        <p:spPr bwMode="black"/>
        <p:txBody>
          <a:bodyPr/>
          <a:lstStyle/>
          <a:p>
            <a:fld id="{466A75E6-E45B-4C5D-981E-7C8ED0C72F5D}" type="datetime1">
              <a:rPr lang="en-US" smtClean="0"/>
              <a:t>12/4/2020</a:t>
            </a:fld>
            <a:endParaRPr lang="en-US" dirty="0"/>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dirty="0" smtClean="0"/>
              <a:t>Optional Tagline Goes Here | mn.gov/</a:t>
            </a:r>
            <a:r>
              <a:rPr lang="en-US" dirty="0" err="1" smtClean="0"/>
              <a:t>websiteurl</a:t>
            </a:r>
            <a:endParaRPr lang="en-US" dirty="0"/>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dirty="0" smtClean="0"/>
              <a:t>Click icon to edit background picture</a:t>
            </a:r>
            <a:endParaRPr lang="en-US" dirty="0"/>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12/4/2020</a:t>
            </a:fld>
            <a:endParaRPr lang="en-US" dirty="0"/>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12/4/2020</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smtClean="0">
                <a:solidFill>
                  <a:schemeClr val="tx2"/>
                </a:solidFill>
              </a:rPr>
              <a:t>Optional Tagline Goes Here</a:t>
            </a:r>
            <a:r>
              <a:rPr lang="en-US" dirty="0" smtClean="0"/>
              <a:t> </a:t>
            </a:r>
            <a:r>
              <a:rPr lang="en-US" dirty="0" smtClean="0">
                <a:solidFill>
                  <a:schemeClr val="accent1"/>
                </a:solidFill>
              </a:rPr>
              <a:t>|</a:t>
            </a:r>
            <a:r>
              <a:rPr lang="en-US" dirty="0" smtClean="0"/>
              <a:t> </a:t>
            </a:r>
            <a:r>
              <a:rPr lang="en-US" dirty="0" smtClean="0">
                <a:solidFill>
                  <a:schemeClr val="tx2"/>
                </a:solidFill>
              </a:rPr>
              <a:t>mn.gov/</a:t>
            </a:r>
            <a:r>
              <a:rPr lang="en-US" dirty="0" err="1" smtClean="0">
                <a:solidFill>
                  <a:schemeClr val="tx2"/>
                </a:solidFill>
              </a:rPr>
              <a:t>websiteurl</a:t>
            </a:r>
            <a:endParaRPr lang="en-US" dirty="0">
              <a:solidFill>
                <a:schemeClr val="tx2"/>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7" descr="Minnesota Department of Natural Resour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8176621" y="360954"/>
            <a:ext cx="3234329" cy="982083"/>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12/4/2020</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a:t>
            </a:r>
            <a:r>
              <a:rPr lang="en-US" dirty="0" err="1" smtClean="0"/>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Department of Natural Resour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350191"/>
            <a:ext cx="3272835" cy="993775"/>
          </a:xfrm>
          <a:prstGeom prst="rect">
            <a:avLst/>
          </a:prstGeom>
        </p:spPr>
      </p:pic>
    </p:spTree>
    <p:extLst>
      <p:ext uri="{BB962C8B-B14F-4D97-AF65-F5344CB8AC3E}">
        <p14:creationId xmlns:p14="http://schemas.microsoft.com/office/powerpoint/2010/main" val="21096085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4"/>
          <p:cNvSpPr>
            <a:spLocks noGrp="1"/>
          </p:cNvSpPr>
          <p:nvPr>
            <p:ph type="dt" sz="half" idx="10"/>
          </p:nvPr>
        </p:nvSpPr>
        <p:spPr bwMode="black"/>
        <p:txBody>
          <a:bodyPr/>
          <a:lstStyle/>
          <a:p>
            <a:fld id="{824D5D47-1752-4D84-8BFB-C2F71A34C932}" type="datetime1">
              <a:rPr lang="en-US" smtClean="0"/>
              <a:t>12/4/2020</a:t>
            </a:fld>
            <a:endParaRPr lang="en-US" dirty="0"/>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5"/>
          <p:cNvSpPr>
            <a:spLocks noGrp="1"/>
          </p:cNvSpPr>
          <p:nvPr>
            <p:ph type="dt" sz="half" idx="10"/>
          </p:nvPr>
        </p:nvSpPr>
        <p:spPr bwMode="black"/>
        <p:txBody>
          <a:bodyPr/>
          <a:lstStyle/>
          <a:p>
            <a:fld id="{7C198DD1-C477-482D-A126-3FBDD1778E48}" type="datetime1">
              <a:rPr lang="en-US" smtClean="0"/>
              <a:t>12/4/2020</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9A198C9B-0587-4A1E-9E03-E4C9FE222F08}" type="datetime1">
              <a:rPr lang="en-US" smtClean="0"/>
              <a:t>12/4/2020</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smtClean="0"/>
              <a:t>Click to edit Master title style</a:t>
            </a:r>
            <a:endParaRPr lang="en-US" dirty="0"/>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5"/>
          <p:cNvSpPr>
            <a:spLocks noGrp="1"/>
          </p:cNvSpPr>
          <p:nvPr>
            <p:ph type="dt" sz="half" idx="10"/>
          </p:nvPr>
        </p:nvSpPr>
        <p:spPr bwMode="black"/>
        <p:txBody>
          <a:bodyPr/>
          <a:lstStyle/>
          <a:p>
            <a:fld id="{5485A5BA-A5F9-4138-9E4B-FFD626F6437A}" type="datetime1">
              <a:rPr lang="en-US" smtClean="0"/>
              <a:t>12/4/2020</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12/4/2020</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795" r:id="rId4"/>
    <p:sldLayoutId id="2147483711" r:id="rId5"/>
    <p:sldLayoutId id="2147483712" r:id="rId6"/>
    <p:sldLayoutId id="2147483790" r:id="rId7"/>
    <p:sldLayoutId id="2147483789" r:id="rId8"/>
    <p:sldLayoutId id="2147483714" r:id="rId9"/>
    <p:sldLayoutId id="2147483780" r:id="rId10"/>
    <p:sldLayoutId id="2147483773" r:id="rId11"/>
    <p:sldLayoutId id="2147483800" r:id="rId12"/>
    <p:sldLayoutId id="2147483688" r:id="rId13"/>
    <p:sldLayoutId id="2147483826" r:id="rId14"/>
    <p:sldLayoutId id="2147483801" r:id="rId15"/>
    <p:sldLayoutId id="2147483802" r:id="rId16"/>
    <p:sldLayoutId id="2147483803" r:id="rId17"/>
    <p:sldLayoutId id="2147483744" r:id="rId18"/>
    <p:sldLayoutId id="2147483793" r:id="rId19"/>
    <p:sldLayoutId id="2147483767" r:id="rId20"/>
    <p:sldLayoutId id="2147483771" r:id="rId21"/>
    <p:sldLayoutId id="2147483772" r:id="rId22"/>
    <p:sldLayoutId id="2147483820" r:id="rId23"/>
    <p:sldLayoutId id="2147483769" r:id="rId24"/>
    <p:sldLayoutId id="2147483770" r:id="rId25"/>
    <p:sldLayoutId id="2147483829" r:id="rId26"/>
    <p:sldLayoutId id="2147483732" r:id="rId27"/>
    <p:sldLayoutId id="2147483794" r:id="rId28"/>
    <p:sldLayoutId id="2147483733" r:id="rId29"/>
    <p:sldLayoutId id="2147483821" r:id="rId30"/>
    <p:sldLayoutId id="2147483805" r:id="rId31"/>
    <p:sldLayoutId id="2147483806" r:id="rId32"/>
    <p:sldLayoutId id="2147483822" r:id="rId33"/>
    <p:sldLayoutId id="2147483750" r:id="rId34"/>
    <p:sldLayoutId id="2147483765" r:id="rId35"/>
    <p:sldLayoutId id="2147483823" r:id="rId36"/>
    <p:sldLayoutId id="2147483809" r:id="rId37"/>
    <p:sldLayoutId id="2147483808" r:id="rId38"/>
    <p:sldLayoutId id="2147483824" r:id="rId39"/>
    <p:sldLayoutId id="2147483781" r:id="rId40"/>
    <p:sldLayoutId id="2147483825" r:id="rId41"/>
    <p:sldLayoutId id="2147483807" r:id="rId42"/>
    <p:sldLayoutId id="2147483819" r:id="rId43"/>
    <p:sldLayoutId id="2147483738" r:id="rId44"/>
    <p:sldLayoutId id="2147483739" r:id="rId45"/>
    <p:sldLayoutId id="2147483754" r:id="rId46"/>
    <p:sldLayoutId id="2147483755" r:id="rId47"/>
    <p:sldLayoutId id="2147483759" r:id="rId48"/>
    <p:sldLayoutId id="2147483753" r:id="rId49"/>
    <p:sldLayoutId id="2147483763" r:id="rId50"/>
    <p:sldLayoutId id="2147483762" r:id="rId51"/>
    <p:sldLayoutId id="2147483797" r:id="rId52"/>
    <p:sldLayoutId id="2147483827" r:id="rId5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Minnesota River Hydrologic Snapshot</a:t>
            </a:r>
            <a:endParaRPr lang="en-US" dirty="0"/>
          </a:p>
        </p:txBody>
      </p:sp>
      <p:sp>
        <p:nvSpPr>
          <p:cNvPr id="5" name="Text Placeholder 4"/>
          <p:cNvSpPr>
            <a:spLocks noGrp="1"/>
          </p:cNvSpPr>
          <p:nvPr>
            <p:ph type="body" sz="quarter" idx="18"/>
          </p:nvPr>
        </p:nvSpPr>
        <p:spPr/>
        <p:txBody>
          <a:bodyPr/>
          <a:lstStyle/>
          <a:p>
            <a:r>
              <a:rPr lang="en-US" dirty="0" smtClean="0"/>
              <a:t>Steve Colvin </a:t>
            </a:r>
            <a:r>
              <a:rPr lang="en-US" dirty="0"/>
              <a:t>| </a:t>
            </a:r>
            <a:r>
              <a:rPr lang="en-US" dirty="0" smtClean="0"/>
              <a:t>Director of Ecological and Water Resources</a:t>
            </a:r>
            <a:endParaRPr lang="en-US" dirty="0"/>
          </a:p>
        </p:txBody>
      </p:sp>
      <p:sp>
        <p:nvSpPr>
          <p:cNvPr id="4" name="Footer Placeholder 3"/>
          <p:cNvSpPr>
            <a:spLocks noGrp="1"/>
          </p:cNvSpPr>
          <p:nvPr>
            <p:ph type="ftr" sz="quarter" idx="3"/>
          </p:nvPr>
        </p:nvSpPr>
        <p:spPr/>
        <p:txBody>
          <a:body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pic>
        <p:nvPicPr>
          <p:cNvPr id="7" name="Picture Placeholder 6" title="MN River photo"/>
          <p:cNvPicPr>
            <a:picLocks noGrp="1" noChangeAspect="1"/>
          </p:cNvPicPr>
          <p:nvPr>
            <p:ph type="pic" sz="quarter" idx="17"/>
          </p:nvPr>
        </p:nvPicPr>
        <p:blipFill>
          <a:blip r:embed="rId3"/>
          <a:srcRect t="20733" b="20733"/>
          <a:stretch>
            <a:fillRect/>
          </a:stretch>
        </p:blipFill>
        <p:spPr>
          <a:prstGeom prst="rect">
            <a:avLst/>
          </a:prstGeom>
        </p:spPr>
      </p:pic>
      <p:sp>
        <p:nvSpPr>
          <p:cNvPr id="9" name="Footer Placeholder 6"/>
          <p:cNvSpPr txBox="1">
            <a:spLocks/>
          </p:cNvSpPr>
          <p:nvPr/>
        </p:nvSpPr>
        <p:spPr bwMode="black">
          <a:xfrm>
            <a:off x="5766152" y="6138332"/>
            <a:ext cx="5587647" cy="365125"/>
          </a:xfrm>
          <a:prstGeom prst="rect">
            <a:avLst/>
          </a:prstGeom>
        </p:spPr>
        <p:txBody>
          <a:bodyPr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pic>
        <p:nvPicPr>
          <p:cNvPr id="10" name="Picture 5" descr="Minnesota Department of Natural Resources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gray">
          <a:xfrm>
            <a:off x="457806" y="5762861"/>
            <a:ext cx="3234329" cy="982083"/>
          </a:xfrm>
          <a:prstGeom prst="rect">
            <a:avLst/>
          </a:prstGeom>
        </p:spPr>
      </p:pic>
    </p:spTree>
    <p:extLst>
      <p:ext uri="{BB962C8B-B14F-4D97-AF65-F5344CB8AC3E}">
        <p14:creationId xmlns:p14="http://schemas.microsoft.com/office/powerpoint/2010/main" val="1686907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Precipitation Increases</a:t>
            </a:r>
            <a:endParaRPr lang="en-US" dirty="0"/>
          </a:p>
        </p:txBody>
      </p:sp>
      <p:pic>
        <p:nvPicPr>
          <p:cNvPr id="10"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2272305" y="6082974"/>
            <a:ext cx="2425747" cy="736562"/>
          </a:xfrm>
          <a:prstGeom prst="rect">
            <a:avLst/>
          </a:prstGeom>
        </p:spPr>
      </p:pic>
      <p:pic>
        <p:nvPicPr>
          <p:cNvPr id="5" name="Content Placeholder 4" title="Statewide precipitation increases 2000 - 201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3122" y="1440493"/>
            <a:ext cx="6623278" cy="4730913"/>
          </a:xfrm>
        </p:spPr>
      </p:pic>
      <p:sp>
        <p:nvSpPr>
          <p:cNvPr id="6" name="Footer Placeholder 4"/>
          <p:cNvSpPr>
            <a:spLocks noGrp="1"/>
          </p:cNvSpPr>
          <p:nvPr>
            <p:ph type="ftr" sz="quarter" idx="3"/>
          </p:nvPr>
        </p:nvSpPr>
        <p:spPr>
          <a:xfrm>
            <a:off x="5105666" y="6114838"/>
            <a:ext cx="4190735" cy="365125"/>
          </a:xfrm>
        </p:spPr>
        <p:txBody>
          <a:bodyPr/>
          <a:lstStyle/>
          <a:p>
            <a:pPr>
              <a:defRPr/>
            </a:pPr>
            <a:r>
              <a:rPr lang="en-US" sz="1400" dirty="0">
                <a:solidFill>
                  <a:srgbClr val="000000"/>
                </a:solidFill>
                <a:latin typeface="Calibri"/>
              </a:rPr>
              <a:t>Courtesy B. Gosack, MN DNR WHAF program</a:t>
            </a:r>
          </a:p>
        </p:txBody>
      </p:sp>
    </p:spTree>
    <p:extLst>
      <p:ext uri="{BB962C8B-B14F-4D97-AF65-F5344CB8AC3E}">
        <p14:creationId xmlns:p14="http://schemas.microsoft.com/office/powerpoint/2010/main" val="1643484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5181" y="0"/>
            <a:ext cx="10515600" cy="1216025"/>
          </a:xfrm>
        </p:spPr>
        <p:txBody>
          <a:bodyPr/>
          <a:lstStyle/>
          <a:p>
            <a:r>
              <a:rPr lang="en-US" dirty="0" smtClean="0"/>
              <a:t>Current Stream Flow Conditions</a:t>
            </a:r>
            <a:endParaRPr lang="en-US" dirty="0"/>
          </a:p>
        </p:txBody>
      </p:sp>
      <p:pic>
        <p:nvPicPr>
          <p:cNvPr id="7" name="Content Placeholder 6" title="statewide streamflow 2010 - 201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8005" y="96982"/>
            <a:ext cx="8749554" cy="6761019"/>
          </a:xfrm>
        </p:spPr>
      </p:pic>
    </p:spTree>
    <p:extLst>
      <p:ext uri="{BB962C8B-B14F-4D97-AF65-F5344CB8AC3E}">
        <p14:creationId xmlns:p14="http://schemas.microsoft.com/office/powerpoint/2010/main" val="1182583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Annual Discharge (1905-2019)  </a:t>
            </a:r>
            <a:endParaRPr lang="en-US" sz="3200" dirty="0"/>
          </a:p>
        </p:txBody>
      </p:sp>
      <p:sp>
        <p:nvSpPr>
          <p:cNvPr id="4" name="Date Placeholder 3"/>
          <p:cNvSpPr>
            <a:spLocks noGrp="1"/>
          </p:cNvSpPr>
          <p:nvPr>
            <p:ph type="dt" sz="half" idx="10"/>
          </p:nvPr>
        </p:nvSpPr>
        <p:spPr/>
        <p:txBody>
          <a:bodyPr/>
          <a:lstStyle/>
          <a:p>
            <a:fld id="{824D5D47-1752-4D84-8BFB-C2F71A34C932}" type="datetime1">
              <a:rPr lang="en-US" smtClean="0"/>
              <a:t>12/4/2020</a:t>
            </a:fld>
            <a:endParaRPr lang="en-US" dirty="0"/>
          </a:p>
        </p:txBody>
      </p:sp>
      <p:sp>
        <p:nvSpPr>
          <p:cNvPr id="5" name="Footer Placeholder 4"/>
          <p:cNvSpPr>
            <a:spLocks noGrp="1"/>
          </p:cNvSpPr>
          <p:nvPr>
            <p:ph type="ftr" sz="quarter" idx="3"/>
          </p:nvPr>
        </p:nvSpPr>
        <p:spPr/>
        <p:txBody>
          <a:body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4</a:t>
            </a:fld>
            <a:endParaRPr lang="en-US" dirty="0"/>
          </a:p>
        </p:txBody>
      </p:sp>
      <p:pic>
        <p:nvPicPr>
          <p:cNvPr id="1027" name="Picture 3"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13" y="1496859"/>
            <a:ext cx="11648262" cy="475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627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Mean Flow and Precipitation</a:t>
            </a:r>
            <a:endParaRPr lang="en-US" dirty="0"/>
          </a:p>
        </p:txBody>
      </p:sp>
      <p:pic>
        <p:nvPicPr>
          <p:cNvPr id="7" name="Content Placeholder 6" title="LeSueur River streamflow 1910 - 201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86243" y="1345902"/>
            <a:ext cx="8115436" cy="5193010"/>
          </a:xfrm>
        </p:spPr>
      </p:pic>
      <p:sp>
        <p:nvSpPr>
          <p:cNvPr id="4" name="Date Placeholder 3"/>
          <p:cNvSpPr>
            <a:spLocks noGrp="1"/>
          </p:cNvSpPr>
          <p:nvPr>
            <p:ph type="dt" sz="half" idx="10"/>
          </p:nvPr>
        </p:nvSpPr>
        <p:spPr/>
        <p:txBody>
          <a:bodyPr/>
          <a:lstStyle/>
          <a:p>
            <a:fld id="{824D5D47-1752-4D84-8BFB-C2F71A34C932}" type="datetime1">
              <a:rPr lang="en-US" smtClean="0"/>
              <a:t>12/4/2020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5</a:t>
            </a:fld>
            <a:endParaRPr lang="en-US" dirty="0"/>
          </a:p>
        </p:txBody>
      </p:sp>
    </p:spTree>
    <p:extLst>
      <p:ext uri="{BB962C8B-B14F-4D97-AF65-F5344CB8AC3E}">
        <p14:creationId xmlns:p14="http://schemas.microsoft.com/office/powerpoint/2010/main" val="2462006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Seasonal Flow</a:t>
            </a:r>
            <a:endParaRPr lang="en-US" dirty="0"/>
          </a:p>
        </p:txBody>
      </p:sp>
      <p:sp>
        <p:nvSpPr>
          <p:cNvPr id="3" name="Content Placeholder 2"/>
          <p:cNvSpPr>
            <a:spLocks noGrp="1"/>
          </p:cNvSpPr>
          <p:nvPr>
            <p:ph idx="1"/>
          </p:nvPr>
        </p:nvSpPr>
        <p:spPr>
          <a:xfrm>
            <a:off x="8889824" y="1604742"/>
            <a:ext cx="2463975" cy="4572221"/>
          </a:xfrm>
        </p:spPr>
        <p:txBody>
          <a:bodyPr/>
          <a:lstStyle/>
          <a:p>
            <a:r>
              <a:rPr lang="en-US" dirty="0"/>
              <a:t>Increasing trend for all seasons </a:t>
            </a:r>
          </a:p>
          <a:p>
            <a:r>
              <a:rPr lang="en-US" dirty="0" smtClean="0"/>
              <a:t>Majority of increase is happing in March – April</a:t>
            </a:r>
          </a:p>
        </p:txBody>
      </p:sp>
      <p:sp>
        <p:nvSpPr>
          <p:cNvPr id="4" name="Date Placeholder 3"/>
          <p:cNvSpPr>
            <a:spLocks noGrp="1"/>
          </p:cNvSpPr>
          <p:nvPr>
            <p:ph type="dt" sz="half" idx="10"/>
          </p:nvPr>
        </p:nvSpPr>
        <p:spPr/>
        <p:txBody>
          <a:bodyPr/>
          <a:lstStyle/>
          <a:p>
            <a:fld id="{824D5D47-1752-4D84-8BFB-C2F71A34C932}" type="datetime1">
              <a:rPr lang="en-US" smtClean="0"/>
              <a:t>12/4/2020</a:t>
            </a:fld>
            <a:endParaRPr lang="en-US" dirty="0"/>
          </a:p>
        </p:txBody>
      </p:sp>
      <p:sp>
        <p:nvSpPr>
          <p:cNvPr id="5" name="Footer Placeholder 4"/>
          <p:cNvSpPr>
            <a:spLocks noGrp="1"/>
          </p:cNvSpPr>
          <p:nvPr>
            <p:ph type="ftr" sz="quarter" idx="3"/>
          </p:nvPr>
        </p:nvSpPr>
        <p:spPr/>
        <p:txBody>
          <a:body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6</a:t>
            </a:fld>
            <a:endParaRPr lang="en-US" dirty="0"/>
          </a:p>
        </p:txBody>
      </p:sp>
      <p:pic>
        <p:nvPicPr>
          <p:cNvPr id="11" name="Picture 10" title="LeSueur seasonal stream flow 1910 - 20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392" y="254337"/>
            <a:ext cx="8284321" cy="6413987"/>
          </a:xfrm>
          <a:prstGeom prst="rect">
            <a:avLst/>
          </a:prstGeom>
        </p:spPr>
      </p:pic>
    </p:spTree>
    <p:extLst>
      <p:ext uri="{BB962C8B-B14F-4D97-AF65-F5344CB8AC3E}">
        <p14:creationId xmlns:p14="http://schemas.microsoft.com/office/powerpoint/2010/main" val="229468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 Forming Flows – Le </a:t>
            </a:r>
            <a:r>
              <a:rPr lang="en-US" dirty="0" err="1" smtClean="0"/>
              <a:t>Seuer</a:t>
            </a:r>
            <a:endParaRPr lang="en-US" dirty="0"/>
          </a:p>
        </p:txBody>
      </p:sp>
      <p:sp>
        <p:nvSpPr>
          <p:cNvPr id="3" name="Content Placeholder 2"/>
          <p:cNvSpPr>
            <a:spLocks noGrp="1"/>
          </p:cNvSpPr>
          <p:nvPr>
            <p:ph idx="1"/>
          </p:nvPr>
        </p:nvSpPr>
        <p:spPr>
          <a:xfrm>
            <a:off x="7442368" y="1594624"/>
            <a:ext cx="3911432" cy="4582339"/>
          </a:xfrm>
        </p:spPr>
        <p:txBody>
          <a:bodyPr/>
          <a:lstStyle/>
          <a:p>
            <a:r>
              <a:rPr lang="en-US" dirty="0" smtClean="0"/>
              <a:t>The number of days with discharge at or above “channel forming flows” essentially doubled in the last decade</a:t>
            </a:r>
          </a:p>
          <a:p>
            <a:r>
              <a:rPr lang="en-US" dirty="0" smtClean="0"/>
              <a:t> These are the flows that move the most sediment over time and therefore shape the channel</a:t>
            </a:r>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12/4/2020</a:t>
            </a:fld>
            <a:endParaRPr lang="en-US" dirty="0"/>
          </a:p>
        </p:txBody>
      </p:sp>
      <p:sp>
        <p:nvSpPr>
          <p:cNvPr id="5" name="Footer Placeholder 4"/>
          <p:cNvSpPr>
            <a:spLocks noGrp="1"/>
          </p:cNvSpPr>
          <p:nvPr>
            <p:ph type="ftr" sz="quarter" idx="3"/>
          </p:nvPr>
        </p:nvSpPr>
        <p:spPr/>
        <p:txBody>
          <a:body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7</a:t>
            </a:fld>
            <a:endParaRPr lang="en-US" dirty="0"/>
          </a:p>
        </p:txBody>
      </p:sp>
      <p:pic>
        <p:nvPicPr>
          <p:cNvPr id="7" name="Picture 6" descr="Box-whisker plots of the number of days the 1.5-year event is equaled or exceeded during each decade of record for the Le Sueur River near Rapidan.  The 1.5-year event corresponds roughly to the bankfull event, which is used as the index for flows shaping the stream channel over time. The decade value signifies the start of the 10-year period (e.g., 1940 = years 1940 through 1949). " title="Number of days the 1.5-year event is equaled or exceed during each decade on the Le Sueur River near Rapidan ">
            <a:extLst>
              <a:ext uri="{FF2B5EF4-FFF2-40B4-BE49-F238E27FC236}">
                <a16:creationId xmlns:a16="http://schemas.microsoft.com/office/drawing/2014/main" id="{FC8C68C0-030C-45BF-812C-8213062A249C}"/>
              </a:ext>
            </a:extLst>
          </p:cNvPr>
          <p:cNvPicPr/>
          <p:nvPr/>
        </p:nvPicPr>
        <p:blipFill rotWithShape="1">
          <a:blip r:embed="rId3"/>
          <a:srcRect t="3100" r="18759" b="19269"/>
          <a:stretch/>
        </p:blipFill>
        <p:spPr bwMode="auto">
          <a:xfrm>
            <a:off x="962845" y="1463541"/>
            <a:ext cx="6279490" cy="4844503"/>
          </a:xfrm>
          <a:prstGeom prst="rect">
            <a:avLst/>
          </a:prstGeom>
          <a:ln>
            <a:solidFill>
              <a:schemeClr val="tx2"/>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8852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Erosive Soils and Bluffs</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12/4/2020</a:t>
            </a:fld>
            <a:endParaRPr lang="en-US" dirty="0"/>
          </a:p>
        </p:txBody>
      </p:sp>
      <p:sp>
        <p:nvSpPr>
          <p:cNvPr id="5" name="Footer Placeholder 4"/>
          <p:cNvSpPr>
            <a:spLocks noGrp="1"/>
          </p:cNvSpPr>
          <p:nvPr>
            <p:ph type="ftr" sz="quarter" idx="3"/>
          </p:nvPr>
        </p:nvSpPr>
        <p:spPr/>
        <p:txBody>
          <a:body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8</a:t>
            </a:fld>
            <a:endParaRPr lang="en-US" dirty="0"/>
          </a:p>
        </p:txBody>
      </p:sp>
      <p:pic>
        <p:nvPicPr>
          <p:cNvPr id="2050" name="Picture 2" descr="Made to wash away: The Minnesota River's geologic challenges | Science  Museum of Minnesot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60103" y="1593850"/>
            <a:ext cx="6871794" cy="45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472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sz="quarter" idx="13"/>
          </p:nvPr>
        </p:nvSpPr>
        <p:spPr/>
        <p:txBody>
          <a:bodyPr/>
          <a:lstStyle/>
          <a:p>
            <a:r>
              <a:rPr lang="en-US" sz="3200" b="1" dirty="0" smtClean="0"/>
              <a:t>Steve Colvin</a:t>
            </a:r>
            <a:endParaRPr lang="en-US" sz="3200" b="1" dirty="0"/>
          </a:p>
          <a:p>
            <a:r>
              <a:rPr lang="en-US" sz="2800" i="1" dirty="0" smtClean="0"/>
              <a:t>Steve.Colvin@state.mn.us</a:t>
            </a:r>
            <a:endParaRPr lang="en-US" sz="2800" i="1" dirty="0"/>
          </a:p>
        </p:txBody>
      </p:sp>
    </p:spTree>
    <p:extLst>
      <p:ext uri="{BB962C8B-B14F-4D97-AF65-F5344CB8AC3E}">
        <p14:creationId xmlns:p14="http://schemas.microsoft.com/office/powerpoint/2010/main" val="242918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DNR.potx" id="{BAA52D55-447B-4384-8C88-DC7EDE1E81B6}" vid="{3493EB00-0A65-482C-B097-E77566378C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73A0F7-7423-48D4-A966-8AC17BB44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9678B604-9059-4F1C-B8E2-C96A71A964D2}">
  <ds:schemaRefs>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MNDNR</Template>
  <TotalTime>4670</TotalTime>
  <Words>152</Words>
  <Application>Microsoft Office PowerPoint</Application>
  <PresentationFormat>Widescreen</PresentationFormat>
  <Paragraphs>42</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Minnesota</vt:lpstr>
      <vt:lpstr>Minnesota River Hydrologic Snapshot</vt:lpstr>
      <vt:lpstr>Recent Precipitation Increases</vt:lpstr>
      <vt:lpstr>Current Stream Flow Conditions</vt:lpstr>
      <vt:lpstr>Annual Discharge (1905-2019)  </vt:lpstr>
      <vt:lpstr>Annual Mean Flow and Precipitation</vt:lpstr>
      <vt:lpstr>Seasonal Flow</vt:lpstr>
      <vt:lpstr>Channel Forming Flows – Le Seuer</vt:lpstr>
      <vt:lpstr>Highly Erosive Soils and Bluffs</vt:lpstr>
      <vt:lpstr>Thank You!</vt:lpstr>
    </vt:vector>
  </TitlesOfParts>
  <Company>MNDNR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Image</dc:title>
  <dc:subject/>
  <dc:creator>Moeckel, Jason B (DNR)</dc:creator>
  <cp:keywords/>
  <dc:description/>
  <cp:lastModifiedBy>Kasey Gerkovich</cp:lastModifiedBy>
  <cp:revision>19</cp:revision>
  <cp:lastPrinted>2020-12-04T15:42:20Z</cp:lastPrinted>
  <dcterms:created xsi:type="dcterms:W3CDTF">2020-12-01T14:09:02Z</dcterms:created>
  <dcterms:modified xsi:type="dcterms:W3CDTF">2020-12-04T20:22:16Z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vt:lpwstr>
  </property>
</Properties>
</file>